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4" r:id="rId6"/>
    <p:sldId id="260" r:id="rId7"/>
    <p:sldId id="261" r:id="rId8"/>
    <p:sldId id="262" r:id="rId9"/>
    <p:sldId id="263"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152F5FB-A2DA-44DD-9B35-85E32B12D2A1}" type="datetimeFigureOut">
              <a:rPr lang="en-US" smtClean="0"/>
              <a:t>3/23/2023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68ECDA6D-B01E-4D98-9C1D-C3BF9B70FC5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52F5FB-A2DA-44DD-9B35-85E32B12D2A1}"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ECDA6D-B01E-4D98-9C1D-C3BF9B70FC5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52F5FB-A2DA-44DD-9B35-85E32B12D2A1}"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ECDA6D-B01E-4D98-9C1D-C3BF9B70FC5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52F5FB-A2DA-44DD-9B35-85E32B12D2A1}"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ECDA6D-B01E-4D98-9C1D-C3BF9B70FC5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152F5FB-A2DA-44DD-9B35-85E32B12D2A1}" type="datetimeFigureOut">
              <a:rPr lang="en-US" smtClean="0"/>
              <a:t>3/23/2023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ECDA6D-B01E-4D98-9C1D-C3BF9B70FC5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152F5FB-A2DA-44DD-9B35-85E32B12D2A1}" type="datetimeFigureOut">
              <a:rPr lang="en-US" smtClean="0"/>
              <a:t>3/23/2023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ECDA6D-B01E-4D98-9C1D-C3BF9B70FC5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152F5FB-A2DA-44DD-9B35-85E32B12D2A1}" type="datetimeFigureOut">
              <a:rPr lang="en-US" smtClean="0"/>
              <a:t>3/23/2023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ECDA6D-B01E-4D98-9C1D-C3BF9B70FC5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152F5FB-A2DA-44DD-9B35-85E32B12D2A1}" type="datetimeFigureOut">
              <a:rPr lang="en-US" smtClean="0"/>
              <a:t>3/23/2023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ECDA6D-B01E-4D98-9C1D-C3BF9B70FC5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52F5FB-A2DA-44DD-9B35-85E32B12D2A1}" type="datetimeFigureOut">
              <a:rPr lang="en-US" smtClean="0"/>
              <a:t>3/23/2023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ECDA6D-B01E-4D98-9C1D-C3BF9B70FC5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152F5FB-A2DA-44DD-9B35-85E32B12D2A1}" type="datetimeFigureOut">
              <a:rPr lang="en-US" smtClean="0"/>
              <a:t>3/23/2023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ECDA6D-B01E-4D98-9C1D-C3BF9B70FC5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152F5FB-A2DA-44DD-9B35-85E32B12D2A1}" type="datetimeFigureOut">
              <a:rPr lang="en-US" smtClean="0"/>
              <a:t>3/23/2023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68ECDA6D-B01E-4D98-9C1D-C3BF9B70FC52}"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152F5FB-A2DA-44DD-9B35-85E32B12D2A1}" type="datetimeFigureOut">
              <a:rPr lang="en-US" smtClean="0"/>
              <a:t>3/23/2023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8ECDA6D-B01E-4D98-9C1D-C3BF9B70FC52}"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AWARENESS PROGRAMME ON “SINGLE USE PLASTIC”</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Single –use plastic products (SUPs) are used once, or for a short period of time, before being thrown away. The impacts of this plastic waste on the environment and our health are global and can be drastic. Single use plastic products are more likely to end up in our seas than reusable options. </a:t>
            </a:r>
            <a:endParaRPr lang="en-US"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8077200" cy="2648712"/>
          </a:xfrm>
        </p:spPr>
        <p:txBody>
          <a:bodyPr/>
          <a:lstStyle/>
          <a:p>
            <a:r>
              <a:rPr lang="en-US" dirty="0" smtClean="0"/>
              <a:t>THANK YOU VERY MUCH</a:t>
            </a:r>
            <a:endParaRPr lang="en-US" dirty="0"/>
          </a:p>
        </p:txBody>
      </p:sp>
      <p:sp>
        <p:nvSpPr>
          <p:cNvPr id="3" name="Content Placeholder 2"/>
          <p:cNvSpPr>
            <a:spLocks noGrp="1"/>
          </p:cNvSpPr>
          <p:nvPr>
            <p:ph idx="1"/>
          </p:nvPr>
        </p:nvSpPr>
        <p:spPr>
          <a:xfrm>
            <a:off x="304800" y="762000"/>
            <a:ext cx="8382000" cy="5562600"/>
          </a:xfrm>
        </p:spPr>
        <p:txBody>
          <a:bodyPr/>
          <a:lstStyle/>
          <a:p>
            <a:r>
              <a:rPr lang="en-US" dirty="0" smtClean="0"/>
              <a:t> </a:t>
            </a:r>
            <a:r>
              <a:rPr lang="en-US" dirty="0" err="1" smtClean="0"/>
              <a:t>Rupak</a:t>
            </a:r>
            <a:r>
              <a:rPr lang="en-US" dirty="0" smtClean="0"/>
              <a:t> </a:t>
            </a:r>
            <a:r>
              <a:rPr lang="en-US" dirty="0" err="1" smtClean="0"/>
              <a:t>Sinha</a:t>
            </a:r>
            <a:r>
              <a:rPr lang="en-US" dirty="0" smtClean="0"/>
              <a:t> , Associate Professor ,</a:t>
            </a:r>
            <a:r>
              <a:rPr lang="en-US" dirty="0" err="1" smtClean="0"/>
              <a:t>Janata</a:t>
            </a:r>
            <a:r>
              <a:rPr lang="en-US" dirty="0" smtClean="0"/>
              <a:t> </a:t>
            </a:r>
            <a:r>
              <a:rPr lang="en-US" dirty="0" err="1" smtClean="0"/>
              <a:t>College,Serfanguri</a:t>
            </a:r>
            <a:endParaRPr lang="en-US" dirty="0" smtClean="0"/>
          </a:p>
          <a:p>
            <a:pPr lvl="8"/>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examples of single use plastic</a:t>
            </a:r>
            <a:endParaRPr lang="en-US" dirty="0"/>
          </a:p>
        </p:txBody>
      </p:sp>
      <p:sp>
        <p:nvSpPr>
          <p:cNvPr id="3" name="Content Placeholder 2"/>
          <p:cNvSpPr>
            <a:spLocks noGrp="1"/>
          </p:cNvSpPr>
          <p:nvPr>
            <p:ph idx="1"/>
          </p:nvPr>
        </p:nvSpPr>
        <p:spPr/>
        <p:txBody>
          <a:bodyPr/>
          <a:lstStyle/>
          <a:p>
            <a:r>
              <a:rPr lang="en-US" dirty="0" smtClean="0"/>
              <a:t>Plastic straws. In Australia, nearly 1.3 billion straws were used in 2020.</a:t>
            </a:r>
          </a:p>
          <a:p>
            <a:r>
              <a:rPr lang="en-US" dirty="0" smtClean="0"/>
              <a:t>Plastic drink stirrers.</a:t>
            </a:r>
          </a:p>
          <a:p>
            <a:r>
              <a:rPr lang="en-US" dirty="0" smtClean="0"/>
              <a:t>Helium balloons.</a:t>
            </a:r>
          </a:p>
          <a:p>
            <a:r>
              <a:rPr lang="en-US" dirty="0" smtClean="0"/>
              <a:t>Plastic cotton buds.</a:t>
            </a:r>
          </a:p>
          <a:p>
            <a:r>
              <a:rPr lang="en-US" dirty="0" smtClean="0"/>
              <a:t>Plastic cutlery.</a:t>
            </a:r>
          </a:p>
          <a:p>
            <a:r>
              <a:rPr lang="en-US" dirty="0" smtClean="0"/>
              <a:t>Plastic cups. Plastic containers.</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is single-use plastic harmful?</a:t>
            </a:r>
            <a:endParaRPr lang="en-US" dirty="0"/>
          </a:p>
        </p:txBody>
      </p:sp>
      <p:sp>
        <p:nvSpPr>
          <p:cNvPr id="3" name="Content Placeholder 2"/>
          <p:cNvSpPr>
            <a:spLocks noGrp="1"/>
          </p:cNvSpPr>
          <p:nvPr>
            <p:ph idx="1"/>
          </p:nvPr>
        </p:nvSpPr>
        <p:spPr/>
        <p:txBody>
          <a:bodyPr>
            <a:normAutofit lnSpcReduction="10000"/>
          </a:bodyPr>
          <a:lstStyle/>
          <a:p>
            <a:r>
              <a:rPr lang="en-US" dirty="0" smtClean="0"/>
              <a:t>The plastic typically used in bottles, bags and food containers contains chemical additives such as endocrine disruptors, </a:t>
            </a:r>
            <a:r>
              <a:rPr lang="en-US" dirty="0"/>
              <a:t>w</a:t>
            </a:r>
            <a:r>
              <a:rPr lang="en-US" dirty="0" smtClean="0"/>
              <a:t>hich are associated with negative health effects including cancers, birth defects and immune system suppression in humans and wildlife . Chlorinated plastic can release harmful chemicals into the surrounding soil , which can then seep into groundwater or other surrounding water sources, and also the ecosystem. This can cause a range of potentially harmful effects on the species that drink the water.</a:t>
            </a:r>
            <a:endParaRPr lang="en-US" dirty="0"/>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Which single –use plastic items are banned in India</a:t>
            </a:r>
            <a:endParaRPr lang="en-US" dirty="0"/>
          </a:p>
        </p:txBody>
      </p:sp>
      <p:sp>
        <p:nvSpPr>
          <p:cNvPr id="3" name="Content Placeholder 2"/>
          <p:cNvSpPr>
            <a:spLocks noGrp="1"/>
          </p:cNvSpPr>
          <p:nvPr>
            <p:ph idx="1"/>
          </p:nvPr>
        </p:nvSpPr>
        <p:spPr/>
        <p:txBody>
          <a:bodyPr/>
          <a:lstStyle/>
          <a:p>
            <a:r>
              <a:rPr lang="en-US" dirty="0" smtClean="0"/>
              <a:t>From 1</a:t>
            </a:r>
            <a:r>
              <a:rPr lang="en-US" baseline="30000" dirty="0" smtClean="0"/>
              <a:t>st</a:t>
            </a:r>
            <a:r>
              <a:rPr lang="en-US" dirty="0" smtClean="0"/>
              <a:t> July 2022, India banned the following single-use plastic items: ear buds with plastic sticks, plastic sticks for balloons, plastic flags, candy sticks, ice-cream sticks, polystyrene (</a:t>
            </a:r>
            <a:r>
              <a:rPr lang="en-US" dirty="0" err="1" smtClean="0"/>
              <a:t>thermocol</a:t>
            </a:r>
            <a:r>
              <a:rPr lang="en-US" dirty="0" smtClean="0"/>
              <a:t>) for decoration, plastic plates, cups, glasses, cutlery such as forks, spoons, knives, straws, trays, wrapping etc. </a:t>
            </a:r>
            <a:endParaRPr lang="en-US" dirty="0"/>
          </a:p>
        </p:txBody>
      </p:sp>
    </p:spTree>
  </p:cSld>
  <p:clrMapOvr>
    <a:masterClrMapping/>
  </p:clrMapOvr>
  <p:transition>
    <p:cut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Plastic and the </a:t>
            </a:r>
            <a:r>
              <a:rPr lang="en-US" dirty="0"/>
              <a:t>E</a:t>
            </a:r>
            <a:r>
              <a:rPr lang="en-US" dirty="0" smtClean="0"/>
              <a:t>nvironment</a:t>
            </a:r>
            <a:endParaRPr lang="en-US" dirty="0"/>
          </a:p>
        </p:txBody>
      </p:sp>
      <p:sp>
        <p:nvSpPr>
          <p:cNvPr id="3" name="Content Placeholder 2"/>
          <p:cNvSpPr>
            <a:spLocks noGrp="1"/>
          </p:cNvSpPr>
          <p:nvPr>
            <p:ph idx="1"/>
          </p:nvPr>
        </p:nvSpPr>
        <p:spPr/>
        <p:txBody>
          <a:bodyPr/>
          <a:lstStyle/>
          <a:p>
            <a:r>
              <a:rPr lang="en-US" dirty="0" smtClean="0"/>
              <a:t>Plastic is non-biodegradable, which means that it does not decompose naturally and stays in the environment for a long time. Due to this reason, plastic waste has accumulated to such a large proportion that it has become one of the biggest challenges being faced by humanity at present. Safe disposal of plastic waste is now a challenge worldwide.</a:t>
            </a:r>
            <a:endParaRPr lang="en-US"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TIPS FOR REDUCING YOUR PLASTICS CONSUMPTION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 Avoid single-use plastics such as drinking straws.</a:t>
            </a:r>
          </a:p>
          <a:p>
            <a:r>
              <a:rPr lang="en-US" dirty="0" smtClean="0"/>
              <a:t>2. </a:t>
            </a:r>
            <a:r>
              <a:rPr lang="en-US" dirty="0"/>
              <a:t>I</a:t>
            </a:r>
            <a:r>
              <a:rPr lang="en-US" dirty="0" smtClean="0"/>
              <a:t>f you go for shopping, remember to take a cloth bag.</a:t>
            </a:r>
          </a:p>
          <a:p>
            <a:r>
              <a:rPr lang="en-US" dirty="0" smtClean="0"/>
              <a:t>3. Recycle chewing gum, it’s also make of plastic.</a:t>
            </a:r>
          </a:p>
          <a:p>
            <a:r>
              <a:rPr lang="en-US" dirty="0" smtClean="0"/>
              <a:t>4. Buy more bulk food and fewer packaged products.</a:t>
            </a:r>
          </a:p>
          <a:p>
            <a:r>
              <a:rPr lang="en-US" dirty="0"/>
              <a:t>5</a:t>
            </a:r>
            <a:r>
              <a:rPr lang="en-US" dirty="0" smtClean="0"/>
              <a:t>. Replace plastic Tupperware for glass or steel containers.  </a:t>
            </a:r>
          </a:p>
          <a:p>
            <a:r>
              <a:rPr lang="en-US" dirty="0" smtClean="0"/>
              <a:t>6. Carry reusable water bottle and refraining from buy single-use water bottles. </a:t>
            </a:r>
          </a:p>
          <a:p>
            <a:r>
              <a:rPr lang="en-US" dirty="0" smtClean="0"/>
              <a:t>7. Cook more.</a:t>
            </a:r>
          </a:p>
          <a:p>
            <a:r>
              <a:rPr lang="en-US" dirty="0" smtClean="0"/>
              <a:t>8. Support a bag tax or ban.</a:t>
            </a:r>
          </a:p>
          <a:p>
            <a:r>
              <a:rPr lang="en-US" dirty="0" smtClean="0"/>
              <a:t>9. Wean yourself off disposable plastics.</a:t>
            </a:r>
          </a:p>
          <a:p>
            <a:r>
              <a:rPr lang="en-US" dirty="0" smtClean="0"/>
              <a:t>10. Recycle.</a:t>
            </a:r>
          </a:p>
          <a:p>
            <a:r>
              <a:rPr lang="en-US" dirty="0" smtClean="0"/>
              <a:t>11. Use paper or washable plates.</a:t>
            </a:r>
          </a:p>
          <a:p>
            <a:r>
              <a:rPr lang="en-US" dirty="0" smtClean="0"/>
              <a:t>12. Buy boxes instead of bottles. Products like detergent come in cardboard box which can be easily recycled.</a:t>
            </a:r>
            <a:endParaRPr lang="en-US" dirty="0"/>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cause of single use plastic</a:t>
            </a:r>
            <a:endParaRPr lang="en-US" dirty="0"/>
          </a:p>
        </p:txBody>
      </p:sp>
      <p:sp>
        <p:nvSpPr>
          <p:cNvPr id="3" name="Content Placeholder 2"/>
          <p:cNvSpPr>
            <a:spLocks noGrp="1"/>
          </p:cNvSpPr>
          <p:nvPr>
            <p:ph idx="1"/>
          </p:nvPr>
        </p:nvSpPr>
        <p:spPr/>
        <p:txBody>
          <a:bodyPr/>
          <a:lstStyle/>
          <a:p>
            <a:r>
              <a:rPr lang="en-US" dirty="0" smtClean="0"/>
              <a:t>Rapid urbanization and population growth increase the demand of cheap plastics. Since it is an affordable and durable material , it is utilized in every other way possible, from packaging materials to plastic bottles and containers, straws to plastic carry bags. </a:t>
            </a:r>
            <a:endParaRPr lang="en-US"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polluted by or effects of  single-use plastic?</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Cigarette butts- whose filters contain tiny plastic fibers- are the most common type of plastic waste found in the environment. Food wrappers, plastic bottles, plastic bottle caps, plastic grocery bags, plastic straws and stirrers are the next most common items.</a:t>
            </a:r>
          </a:p>
          <a:p>
            <a:r>
              <a:rPr lang="en-US" dirty="0" smtClean="0"/>
              <a:t>Plastic is non-biodegradable material. It keeps accumulating, thereby increasing plastic pollution in the environment.</a:t>
            </a:r>
          </a:p>
          <a:p>
            <a:r>
              <a:rPr lang="en-US" dirty="0" smtClean="0"/>
              <a:t>In winter season, people often burn plastic bags to make bonfire which release toxic gases into the atmosphere.</a:t>
            </a:r>
          </a:p>
          <a:p>
            <a:r>
              <a:rPr lang="en-US" dirty="0" smtClean="0"/>
              <a:t>Careless disposal of plastics bags and polythene  on the roads, which eventually end up clogging drains and sewer.</a:t>
            </a:r>
          </a:p>
          <a:p>
            <a:r>
              <a:rPr lang="en-US" dirty="0" smtClean="0"/>
              <a:t>Food wrapped in plastic bags and thrown in garbage bins is often consumed by animals.</a:t>
            </a:r>
          </a:p>
          <a:p>
            <a:r>
              <a:rPr lang="en-US" dirty="0" smtClean="0"/>
              <a:t>Plastic waste also causes soil pollution. Plastic buried into the soil releases harmful toxins into the soil, which makes it unfit for agricultural proposes.</a:t>
            </a:r>
          </a:p>
          <a:p>
            <a:endParaRPr lang="en-US" dirty="0"/>
          </a:p>
        </p:txBody>
      </p:sp>
    </p:spTree>
  </p:cSld>
  <p:clrMapOvr>
    <a:masterClrMapping/>
  </p:clrMapOvr>
  <p:transition>
    <p:wipe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KEEP IN MIND</a:t>
            </a:r>
            <a:endParaRPr lang="en-US" dirty="0"/>
          </a:p>
        </p:txBody>
      </p:sp>
      <p:sp>
        <p:nvSpPr>
          <p:cNvPr id="3" name="Content Placeholder 2"/>
          <p:cNvSpPr>
            <a:spLocks noGrp="1"/>
          </p:cNvSpPr>
          <p:nvPr>
            <p:ph idx="1"/>
          </p:nvPr>
        </p:nvSpPr>
        <p:spPr/>
        <p:txBody>
          <a:bodyPr/>
          <a:lstStyle/>
          <a:p>
            <a:r>
              <a:rPr lang="en-US" dirty="0" smtClean="0"/>
              <a:t>Keep in mind the four Rs- Reduce, Reuse, Recycle and Recover to minimize environmental pollution. </a:t>
            </a:r>
          </a:p>
          <a:p>
            <a:r>
              <a:rPr lang="en-US" dirty="0" smtClean="0"/>
              <a:t>Reusing objects, such as empty bottles or cartons and up cycling them to create new products.  </a:t>
            </a:r>
            <a:endParaRPr lang="en-US" dirty="0"/>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TotalTime>
  <Words>735</Words>
  <Application>Microsoft Office PowerPoint</Application>
  <PresentationFormat>On-screen Show (4:3)</PresentationFormat>
  <Paragraphs>42</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AWARENESS PROGRAMME ON “SINGLE USE PLASTIC”</vt:lpstr>
      <vt:lpstr>Some examples of single use plastic</vt:lpstr>
      <vt:lpstr>How is single-use plastic harmful?</vt:lpstr>
      <vt:lpstr>Which single –use plastic items are banned in India</vt:lpstr>
      <vt:lpstr>Plastic and the Environment</vt:lpstr>
      <vt:lpstr>TIPS FOR REDUCING YOUR PLASTICS CONSUMPTION</vt:lpstr>
      <vt:lpstr>What is cause of single use plastic</vt:lpstr>
      <vt:lpstr>What is polluted by or effects of  single-use plastic?</vt:lpstr>
      <vt:lpstr>KEEP IN MIND</vt:lpstr>
      <vt:lpstr>THANK YOU VERY MUCH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AWARENESS PROGRAMME ON “SINGLE USE PLASTIC”</dc:title>
  <dc:creator>ACER</dc:creator>
  <cp:lastModifiedBy>ACER</cp:lastModifiedBy>
  <cp:revision>22</cp:revision>
  <dcterms:created xsi:type="dcterms:W3CDTF">2023-03-23T15:08:52Z</dcterms:created>
  <dcterms:modified xsi:type="dcterms:W3CDTF">2023-03-23T16:38:52Z</dcterms:modified>
</cp:coreProperties>
</file>