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73AA92B-5FC9-4087-A492-AB4F6AF22BF7}"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47C7927-026E-493C-9D3E-7289C91313A6}" type="slidenum">
              <a:rPr lang="en-IN" smtClean="0"/>
              <a:t>‹#›</a:t>
            </a:fld>
            <a:endParaRPr lang="en-IN"/>
          </a:p>
        </p:txBody>
      </p:sp>
    </p:spTree>
    <p:extLst>
      <p:ext uri="{BB962C8B-B14F-4D97-AF65-F5344CB8AC3E}">
        <p14:creationId xmlns:p14="http://schemas.microsoft.com/office/powerpoint/2010/main" val="235383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73AA92B-5FC9-4087-A492-AB4F6AF22BF7}" type="datetimeFigureOut">
              <a:rPr lang="en-IN" smtClean="0"/>
              <a:t>28-01-2025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47C7927-026E-493C-9D3E-7289C91313A6}" type="slidenum">
              <a:rPr lang="en-IN" smtClean="0"/>
              <a:t>‹#›</a:t>
            </a:fld>
            <a:endParaRPr lang="en-IN"/>
          </a:p>
        </p:txBody>
      </p:sp>
    </p:spTree>
    <p:extLst>
      <p:ext uri="{BB962C8B-B14F-4D97-AF65-F5344CB8AC3E}">
        <p14:creationId xmlns:p14="http://schemas.microsoft.com/office/powerpoint/2010/main" val="2559911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E73AA92B-5FC9-4087-A492-AB4F6AF22BF7}"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47C7927-026E-493C-9D3E-7289C91313A6}" type="slidenum">
              <a:rPr lang="en-IN" smtClean="0"/>
              <a:t>‹#›</a:t>
            </a:fld>
            <a:endParaRPr lang="en-IN"/>
          </a:p>
        </p:txBody>
      </p:sp>
    </p:spTree>
    <p:extLst>
      <p:ext uri="{BB962C8B-B14F-4D97-AF65-F5344CB8AC3E}">
        <p14:creationId xmlns:p14="http://schemas.microsoft.com/office/powerpoint/2010/main" val="30349654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E73AA92B-5FC9-4087-A492-AB4F6AF22BF7}"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47C7927-026E-493C-9D3E-7289C91313A6}" type="slidenum">
              <a:rPr lang="en-IN" smtClean="0"/>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7676991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73AA92B-5FC9-4087-A492-AB4F6AF22BF7}"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47C7927-026E-493C-9D3E-7289C91313A6}" type="slidenum">
              <a:rPr lang="en-IN" smtClean="0"/>
              <a:t>‹#›</a:t>
            </a:fld>
            <a:endParaRPr lang="en-IN"/>
          </a:p>
        </p:txBody>
      </p:sp>
    </p:spTree>
    <p:extLst>
      <p:ext uri="{BB962C8B-B14F-4D97-AF65-F5344CB8AC3E}">
        <p14:creationId xmlns:p14="http://schemas.microsoft.com/office/powerpoint/2010/main" val="1990972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73AA92B-5FC9-4087-A492-AB4F6AF22BF7}" type="datetimeFigureOut">
              <a:rPr lang="en-IN" smtClean="0"/>
              <a:t>28-01-2025</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47C7927-026E-493C-9D3E-7289C91313A6}" type="slidenum">
              <a:rPr lang="en-IN" smtClean="0"/>
              <a:t>‹#›</a:t>
            </a:fld>
            <a:endParaRPr lang="en-IN"/>
          </a:p>
        </p:txBody>
      </p:sp>
    </p:spTree>
    <p:extLst>
      <p:ext uri="{BB962C8B-B14F-4D97-AF65-F5344CB8AC3E}">
        <p14:creationId xmlns:p14="http://schemas.microsoft.com/office/powerpoint/2010/main" val="5594255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73AA92B-5FC9-4087-A492-AB4F6AF22BF7}" type="datetimeFigureOut">
              <a:rPr lang="en-IN" smtClean="0"/>
              <a:t>28-01-2025</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47C7927-026E-493C-9D3E-7289C91313A6}" type="slidenum">
              <a:rPr lang="en-IN" smtClean="0"/>
              <a:t>‹#›</a:t>
            </a:fld>
            <a:endParaRPr lang="en-IN"/>
          </a:p>
        </p:txBody>
      </p:sp>
    </p:spTree>
    <p:extLst>
      <p:ext uri="{BB962C8B-B14F-4D97-AF65-F5344CB8AC3E}">
        <p14:creationId xmlns:p14="http://schemas.microsoft.com/office/powerpoint/2010/main" val="354259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3AA92B-5FC9-4087-A492-AB4F6AF22BF7}"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47C7927-026E-493C-9D3E-7289C91313A6}" type="slidenum">
              <a:rPr lang="en-IN" smtClean="0"/>
              <a:t>‹#›</a:t>
            </a:fld>
            <a:endParaRPr lang="en-IN"/>
          </a:p>
        </p:txBody>
      </p:sp>
    </p:spTree>
    <p:extLst>
      <p:ext uri="{BB962C8B-B14F-4D97-AF65-F5344CB8AC3E}">
        <p14:creationId xmlns:p14="http://schemas.microsoft.com/office/powerpoint/2010/main" val="21107365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3AA92B-5FC9-4087-A492-AB4F6AF22BF7}"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47C7927-026E-493C-9D3E-7289C91313A6}" type="slidenum">
              <a:rPr lang="en-IN" smtClean="0"/>
              <a:t>‹#›</a:t>
            </a:fld>
            <a:endParaRPr lang="en-IN"/>
          </a:p>
        </p:txBody>
      </p:sp>
    </p:spTree>
    <p:extLst>
      <p:ext uri="{BB962C8B-B14F-4D97-AF65-F5344CB8AC3E}">
        <p14:creationId xmlns:p14="http://schemas.microsoft.com/office/powerpoint/2010/main" val="671040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E73AA92B-5FC9-4087-A492-AB4F6AF22BF7}"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47C7927-026E-493C-9D3E-7289C91313A6}" type="slidenum">
              <a:rPr lang="en-IN" smtClean="0"/>
              <a:t>‹#›</a:t>
            </a:fld>
            <a:endParaRPr lang="en-IN"/>
          </a:p>
        </p:txBody>
      </p:sp>
    </p:spTree>
    <p:extLst>
      <p:ext uri="{BB962C8B-B14F-4D97-AF65-F5344CB8AC3E}">
        <p14:creationId xmlns:p14="http://schemas.microsoft.com/office/powerpoint/2010/main" val="3370527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73AA92B-5FC9-4087-A492-AB4F6AF22BF7}"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47C7927-026E-493C-9D3E-7289C91313A6}" type="slidenum">
              <a:rPr lang="en-IN" smtClean="0"/>
              <a:t>‹#›</a:t>
            </a:fld>
            <a:endParaRPr lang="en-IN"/>
          </a:p>
        </p:txBody>
      </p:sp>
    </p:spTree>
    <p:extLst>
      <p:ext uri="{BB962C8B-B14F-4D97-AF65-F5344CB8AC3E}">
        <p14:creationId xmlns:p14="http://schemas.microsoft.com/office/powerpoint/2010/main" val="244995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73AA92B-5FC9-4087-A492-AB4F6AF22BF7}" type="datetimeFigureOut">
              <a:rPr lang="en-IN" smtClean="0"/>
              <a:t>28-01-2025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47C7927-026E-493C-9D3E-7289C91313A6}" type="slidenum">
              <a:rPr lang="en-IN" smtClean="0"/>
              <a:t>‹#›</a:t>
            </a:fld>
            <a:endParaRPr lang="en-IN"/>
          </a:p>
        </p:txBody>
      </p:sp>
    </p:spTree>
    <p:extLst>
      <p:ext uri="{BB962C8B-B14F-4D97-AF65-F5344CB8AC3E}">
        <p14:creationId xmlns:p14="http://schemas.microsoft.com/office/powerpoint/2010/main" val="740458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3AA92B-5FC9-4087-A492-AB4F6AF22BF7}" type="datetimeFigureOut">
              <a:rPr lang="en-IN" smtClean="0"/>
              <a:t>28-01-2025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47C7927-026E-493C-9D3E-7289C91313A6}" type="slidenum">
              <a:rPr lang="en-IN" smtClean="0"/>
              <a:t>‹#›</a:t>
            </a:fld>
            <a:endParaRPr lang="en-IN"/>
          </a:p>
        </p:txBody>
      </p:sp>
    </p:spTree>
    <p:extLst>
      <p:ext uri="{BB962C8B-B14F-4D97-AF65-F5344CB8AC3E}">
        <p14:creationId xmlns:p14="http://schemas.microsoft.com/office/powerpoint/2010/main" val="3778511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E73AA92B-5FC9-4087-A492-AB4F6AF22BF7}" type="datetimeFigureOut">
              <a:rPr lang="en-IN" smtClean="0"/>
              <a:t>28-01-2025</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E47C7927-026E-493C-9D3E-7289C91313A6}" type="slidenum">
              <a:rPr lang="en-IN" smtClean="0"/>
              <a:t>‹#›</a:t>
            </a:fld>
            <a:endParaRPr lang="en-IN"/>
          </a:p>
        </p:txBody>
      </p:sp>
    </p:spTree>
    <p:extLst>
      <p:ext uri="{BB962C8B-B14F-4D97-AF65-F5344CB8AC3E}">
        <p14:creationId xmlns:p14="http://schemas.microsoft.com/office/powerpoint/2010/main" val="647888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73AA92B-5FC9-4087-A492-AB4F6AF22BF7}" type="datetimeFigureOut">
              <a:rPr lang="en-IN" smtClean="0"/>
              <a:t>28-01-2025</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E47C7927-026E-493C-9D3E-7289C91313A6}" type="slidenum">
              <a:rPr lang="en-IN" smtClean="0"/>
              <a:t>‹#›</a:t>
            </a:fld>
            <a:endParaRPr lang="en-IN"/>
          </a:p>
        </p:txBody>
      </p:sp>
    </p:spTree>
    <p:extLst>
      <p:ext uri="{BB962C8B-B14F-4D97-AF65-F5344CB8AC3E}">
        <p14:creationId xmlns:p14="http://schemas.microsoft.com/office/powerpoint/2010/main" val="3357369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E73AA92B-5FC9-4087-A492-AB4F6AF22BF7}" type="datetimeFigureOut">
              <a:rPr lang="en-IN" smtClean="0"/>
              <a:t>28-01-2025</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E47C7927-026E-493C-9D3E-7289C91313A6}" type="slidenum">
              <a:rPr lang="en-IN" smtClean="0"/>
              <a:t>‹#›</a:t>
            </a:fld>
            <a:endParaRPr lang="en-IN"/>
          </a:p>
        </p:txBody>
      </p:sp>
    </p:spTree>
    <p:extLst>
      <p:ext uri="{BB962C8B-B14F-4D97-AF65-F5344CB8AC3E}">
        <p14:creationId xmlns:p14="http://schemas.microsoft.com/office/powerpoint/2010/main" val="4193522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73AA92B-5FC9-4087-A492-AB4F6AF22BF7}" type="datetimeFigureOut">
              <a:rPr lang="en-IN" smtClean="0"/>
              <a:t>28-01-2025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47C7927-026E-493C-9D3E-7289C91313A6}" type="slidenum">
              <a:rPr lang="en-IN" smtClean="0"/>
              <a:t>‹#›</a:t>
            </a:fld>
            <a:endParaRPr lang="en-IN"/>
          </a:p>
        </p:txBody>
      </p:sp>
    </p:spTree>
    <p:extLst>
      <p:ext uri="{BB962C8B-B14F-4D97-AF65-F5344CB8AC3E}">
        <p14:creationId xmlns:p14="http://schemas.microsoft.com/office/powerpoint/2010/main" val="1937294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73AA92B-5FC9-4087-A492-AB4F6AF22BF7}" type="datetimeFigureOut">
              <a:rPr lang="en-IN" smtClean="0"/>
              <a:t>28-01-2025</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47C7927-026E-493C-9D3E-7289C91313A6}" type="slidenum">
              <a:rPr lang="en-IN" smtClean="0"/>
              <a:t>‹#›</a:t>
            </a:fld>
            <a:endParaRPr lang="en-IN"/>
          </a:p>
        </p:txBody>
      </p:sp>
    </p:spTree>
    <p:extLst>
      <p:ext uri="{BB962C8B-B14F-4D97-AF65-F5344CB8AC3E}">
        <p14:creationId xmlns:p14="http://schemas.microsoft.com/office/powerpoint/2010/main" val="1819826734"/>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46DDC-96C1-409D-8745-637A3F20E9E9}"/>
              </a:ext>
            </a:extLst>
          </p:cNvPr>
          <p:cNvSpPr>
            <a:spLocks noGrp="1"/>
          </p:cNvSpPr>
          <p:nvPr>
            <p:ph type="ctrTitle"/>
          </p:nvPr>
        </p:nvSpPr>
        <p:spPr/>
        <p:txBody>
          <a:bodyPr/>
          <a:lstStyle/>
          <a:p>
            <a:r>
              <a:rPr lang="en-IN" dirty="0"/>
              <a:t>STUDENTS/YOUTH PARLIAMENT</a:t>
            </a:r>
          </a:p>
        </p:txBody>
      </p:sp>
      <p:sp>
        <p:nvSpPr>
          <p:cNvPr id="3" name="Subtitle 2">
            <a:extLst>
              <a:ext uri="{FF2B5EF4-FFF2-40B4-BE49-F238E27FC236}">
                <a16:creationId xmlns:a16="http://schemas.microsoft.com/office/drawing/2014/main" id="{10A6091B-8012-4232-9852-B5425F444EF4}"/>
              </a:ext>
            </a:extLst>
          </p:cNvPr>
          <p:cNvSpPr>
            <a:spLocks noGrp="1"/>
          </p:cNvSpPr>
          <p:nvPr>
            <p:ph type="subTitle" idx="1"/>
          </p:nvPr>
        </p:nvSpPr>
        <p:spPr/>
        <p:txBody>
          <a:bodyPr>
            <a:noAutofit/>
          </a:bodyPr>
          <a:lstStyle/>
          <a:p>
            <a:r>
              <a:rPr lang="en-IN" dirty="0"/>
              <a:t>The student/YOUTH Parliament is the main form of self-government and was created in order to ensure the rights of student to participate in the management of the educational process, solving important issues, developing social activity, supporting and implementing social initiatives.</a:t>
            </a:r>
          </a:p>
        </p:txBody>
      </p:sp>
    </p:spTree>
    <p:extLst>
      <p:ext uri="{BB962C8B-B14F-4D97-AF65-F5344CB8AC3E}">
        <p14:creationId xmlns:p14="http://schemas.microsoft.com/office/powerpoint/2010/main" val="3078379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41C76-E292-4856-B696-06E8240E3E25}"/>
              </a:ext>
            </a:extLst>
          </p:cNvPr>
          <p:cNvSpPr>
            <a:spLocks noGrp="1"/>
          </p:cNvSpPr>
          <p:nvPr>
            <p:ph type="title"/>
          </p:nvPr>
        </p:nvSpPr>
        <p:spPr/>
        <p:txBody>
          <a:bodyPr/>
          <a:lstStyle/>
          <a:p>
            <a:r>
              <a:rPr lang="en-IN" dirty="0"/>
              <a:t>HOW TO PARTICIPATE IN INDIAN YOUTH/STUDENT PARLIAMENT </a:t>
            </a:r>
          </a:p>
        </p:txBody>
      </p:sp>
      <p:sp>
        <p:nvSpPr>
          <p:cNvPr id="3" name="Content Placeholder 2">
            <a:extLst>
              <a:ext uri="{FF2B5EF4-FFF2-40B4-BE49-F238E27FC236}">
                <a16:creationId xmlns:a16="http://schemas.microsoft.com/office/drawing/2014/main" id="{93348DCA-9405-47E3-815D-019C33040152}"/>
              </a:ext>
            </a:extLst>
          </p:cNvPr>
          <p:cNvSpPr>
            <a:spLocks noGrp="1"/>
          </p:cNvSpPr>
          <p:nvPr>
            <p:ph idx="1"/>
          </p:nvPr>
        </p:nvSpPr>
        <p:spPr/>
        <p:txBody>
          <a:bodyPr/>
          <a:lstStyle/>
          <a:p>
            <a:r>
              <a:rPr lang="en-IN" dirty="0"/>
              <a:t>The registration of participation shall be done through Youth Parliament portal. The Schools/Colleges/institutions shall be able to register themselves through AADHAR credentials of Principal/Head/ Registrar/Dean or as may be prescribed from time to time</a:t>
            </a:r>
          </a:p>
        </p:txBody>
      </p:sp>
    </p:spTree>
    <p:extLst>
      <p:ext uri="{BB962C8B-B14F-4D97-AF65-F5344CB8AC3E}">
        <p14:creationId xmlns:p14="http://schemas.microsoft.com/office/powerpoint/2010/main" val="2146205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879C-8611-4895-A0ED-3F3F38E21F4D}"/>
              </a:ext>
            </a:extLst>
          </p:cNvPr>
          <p:cNvSpPr>
            <a:spLocks noGrp="1"/>
          </p:cNvSpPr>
          <p:nvPr>
            <p:ph type="title"/>
          </p:nvPr>
        </p:nvSpPr>
        <p:spPr/>
        <p:txBody>
          <a:bodyPr/>
          <a:lstStyle/>
          <a:p>
            <a:r>
              <a:rPr lang="en-IN" dirty="0"/>
              <a:t>BENEFITS OF STUDENT(YOUTH) PARLIAMENT</a:t>
            </a:r>
          </a:p>
        </p:txBody>
      </p:sp>
      <p:sp>
        <p:nvSpPr>
          <p:cNvPr id="3" name="Content Placeholder 2">
            <a:extLst>
              <a:ext uri="{FF2B5EF4-FFF2-40B4-BE49-F238E27FC236}">
                <a16:creationId xmlns:a16="http://schemas.microsoft.com/office/drawing/2014/main" id="{5DFF3638-970F-4F79-8F57-3075A2031B59}"/>
              </a:ext>
            </a:extLst>
          </p:cNvPr>
          <p:cNvSpPr>
            <a:spLocks noGrp="1"/>
          </p:cNvSpPr>
          <p:nvPr>
            <p:ph idx="1"/>
          </p:nvPr>
        </p:nvSpPr>
        <p:spPr/>
        <p:txBody>
          <a:bodyPr/>
          <a:lstStyle/>
          <a:p>
            <a:endParaRPr lang="en-IN" dirty="0"/>
          </a:p>
          <a:p>
            <a:r>
              <a:rPr lang="en-IN" dirty="0"/>
              <a:t>(</a:t>
            </a:r>
            <a:r>
              <a:rPr lang="en-IN" dirty="0" err="1"/>
              <a:t>i</a:t>
            </a:r>
            <a:r>
              <a:rPr lang="en-IN" dirty="0"/>
              <a:t>) To develop in students an insight into the working Parliament.</a:t>
            </a:r>
          </a:p>
          <a:p>
            <a:r>
              <a:rPr lang="en-IN" dirty="0"/>
              <a:t>(ii) To make students consider public issues and form their opinion on them.</a:t>
            </a:r>
          </a:p>
          <a:p>
            <a:r>
              <a:rPr lang="en-IN" dirty="0"/>
              <a:t>(iii)To train students in the technique of group discussion </a:t>
            </a:r>
          </a:p>
          <a:p>
            <a:r>
              <a:rPr lang="en-IN" dirty="0"/>
              <a:t>(iv)Youth Parliament is a program that helps students develop their debating skills, civic awareness, and leadership skills.  </a:t>
            </a:r>
          </a:p>
          <a:p>
            <a:r>
              <a:rPr lang="en-IN" dirty="0"/>
              <a:t>(v)Develop group behaviour</a:t>
            </a:r>
          </a:p>
          <a:p>
            <a:r>
              <a:rPr lang="en-IN" dirty="0"/>
              <a:t>(vi) Develop tolerance</a:t>
            </a:r>
          </a:p>
          <a:p>
            <a:r>
              <a:rPr lang="en-IN" dirty="0"/>
              <a:t>(vii) Develop debating skills</a:t>
            </a:r>
          </a:p>
        </p:txBody>
      </p:sp>
    </p:spTree>
    <p:extLst>
      <p:ext uri="{BB962C8B-B14F-4D97-AF65-F5344CB8AC3E}">
        <p14:creationId xmlns:p14="http://schemas.microsoft.com/office/powerpoint/2010/main" val="539662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4C066-B80D-4EC6-8271-834AF0AE3FF3}"/>
              </a:ext>
            </a:extLst>
          </p:cNvPr>
          <p:cNvSpPr>
            <a:spLocks noGrp="1"/>
          </p:cNvSpPr>
          <p:nvPr>
            <p:ph type="title"/>
          </p:nvPr>
        </p:nvSpPr>
        <p:spPr>
          <a:xfrm>
            <a:off x="646111" y="457200"/>
            <a:ext cx="9404723" cy="1396048"/>
          </a:xfrm>
        </p:spPr>
        <p:txBody>
          <a:bodyPr/>
          <a:lstStyle/>
          <a:p>
            <a:r>
              <a:rPr lang="en-IN" dirty="0"/>
              <a:t>BENEFITS</a:t>
            </a:r>
          </a:p>
        </p:txBody>
      </p:sp>
      <p:sp>
        <p:nvSpPr>
          <p:cNvPr id="3" name="Content Placeholder 2">
            <a:extLst>
              <a:ext uri="{FF2B5EF4-FFF2-40B4-BE49-F238E27FC236}">
                <a16:creationId xmlns:a16="http://schemas.microsoft.com/office/drawing/2014/main" id="{3C65450B-DC38-4ED6-A783-28A42F369B0F}"/>
              </a:ext>
            </a:extLst>
          </p:cNvPr>
          <p:cNvSpPr>
            <a:spLocks noGrp="1"/>
          </p:cNvSpPr>
          <p:nvPr>
            <p:ph idx="1"/>
          </p:nvPr>
        </p:nvSpPr>
        <p:spPr/>
        <p:txBody>
          <a:bodyPr/>
          <a:lstStyle/>
          <a:p>
            <a:r>
              <a:rPr lang="en-IN" dirty="0"/>
              <a:t>(viii)Develop decision making</a:t>
            </a:r>
          </a:p>
          <a:p>
            <a:r>
              <a:rPr lang="en-IN" dirty="0"/>
              <a:t>(ix) Develop understanding of democratic principles: Students learn how democracy works and how to form their own opinions on public issues and last but not the least</a:t>
            </a:r>
          </a:p>
          <a:p>
            <a:r>
              <a:rPr lang="en-IN" dirty="0"/>
              <a:t>(x) Develops insights into governance: Students learn about governance and policy issues</a:t>
            </a:r>
          </a:p>
        </p:txBody>
      </p:sp>
    </p:spTree>
    <p:extLst>
      <p:ext uri="{BB962C8B-B14F-4D97-AF65-F5344CB8AC3E}">
        <p14:creationId xmlns:p14="http://schemas.microsoft.com/office/powerpoint/2010/main" val="2713391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0EA33-0EA9-416A-B88A-77340F6EB33F}"/>
              </a:ext>
            </a:extLst>
          </p:cNvPr>
          <p:cNvSpPr>
            <a:spLocks noGrp="1"/>
          </p:cNvSpPr>
          <p:nvPr>
            <p:ph type="title"/>
          </p:nvPr>
        </p:nvSpPr>
        <p:spPr/>
        <p:txBody>
          <a:bodyPr/>
          <a:lstStyle/>
          <a:p>
            <a:r>
              <a:rPr lang="en-IN"/>
              <a:t>THANK YOU</a:t>
            </a:r>
          </a:p>
        </p:txBody>
      </p:sp>
      <p:sp>
        <p:nvSpPr>
          <p:cNvPr id="3" name="Content Placeholder 2">
            <a:extLst>
              <a:ext uri="{FF2B5EF4-FFF2-40B4-BE49-F238E27FC236}">
                <a16:creationId xmlns:a16="http://schemas.microsoft.com/office/drawing/2014/main" id="{63F8AE5A-AF26-48D8-A87E-6D0364305B7D}"/>
              </a:ext>
            </a:extLst>
          </p:cNvPr>
          <p:cNvSpPr>
            <a:spLocks noGrp="1"/>
          </p:cNvSpPr>
          <p:nvPr>
            <p:ph idx="1"/>
          </p:nvPr>
        </p:nvSpPr>
        <p:spPr/>
        <p:txBody>
          <a:bodyPr/>
          <a:lstStyle/>
          <a:p>
            <a:r>
              <a:rPr lang="en-IN" dirty="0"/>
              <a:t>RUPAK SINHA</a:t>
            </a:r>
          </a:p>
          <a:p>
            <a:r>
              <a:rPr lang="en-IN" dirty="0"/>
              <a:t>Associate Professor</a:t>
            </a:r>
          </a:p>
        </p:txBody>
      </p:sp>
    </p:spTree>
    <p:extLst>
      <p:ext uri="{BB962C8B-B14F-4D97-AF65-F5344CB8AC3E}">
        <p14:creationId xmlns:p14="http://schemas.microsoft.com/office/powerpoint/2010/main" val="34857644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33</TotalTime>
  <Words>250</Words>
  <Application>Microsoft Office PowerPoint</Application>
  <PresentationFormat>Widescreen</PresentationFormat>
  <Paragraphs>20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Wingdings 3</vt:lpstr>
      <vt:lpstr>Ion</vt:lpstr>
      <vt:lpstr>STUDENTS/YOUTH PARLIAMENT</vt:lpstr>
      <vt:lpstr>HOW TO PARTICIPATE IN INDIAN YOUTH/STUDENT PARLIAMENT </vt:lpstr>
      <vt:lpstr>BENEFITS OF STUDENT(YOUTH) PARLIAMENT</vt:lpstr>
      <vt:lpstr>BENEFITS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STUDENTS PARLIAMENT</dc:title>
  <dc:creator>SUSHILA SINHA</dc:creator>
  <cp:lastModifiedBy>SUSHILA SINHA</cp:lastModifiedBy>
  <cp:revision>17</cp:revision>
  <dcterms:created xsi:type="dcterms:W3CDTF">2025-01-06T11:56:08Z</dcterms:created>
  <dcterms:modified xsi:type="dcterms:W3CDTF">2025-01-28T17:25:57Z</dcterms:modified>
</cp:coreProperties>
</file>